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5069ace52a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5069ace52a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5069ace52a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5069ace52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5069ace52a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5069ace52a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5069ace52a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5069ace52a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5069ace52a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5069ace52a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50da8d070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50da8d070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5069ace52a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5069ace52a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Desktop - 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title="Desktop - 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 title="Desktop - 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 title="Desktop - 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 title="Desktop - 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 title="Desktop - 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 title="Desktop - 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 title="Desktop - 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